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7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Івентивний</a:t>
            </a:r>
            <a:r>
              <a:rPr lang="ru-RU" dirty="0" smtClean="0"/>
              <a:t>  туризм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941168"/>
            <a:ext cx="6400800" cy="697632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242 Туризм </a:t>
            </a:r>
          </a:p>
          <a:p>
            <a:r>
              <a:rPr lang="en-US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dirty="0" smtClean="0">
              <a:solidFill>
                <a:schemeClr val="tx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50106"/>
          </a:xfrm>
        </p:spPr>
        <p:txBody>
          <a:bodyPr/>
          <a:lstStyle/>
          <a:p>
            <a:r>
              <a:rPr lang="uk-UA" dirty="0" smtClean="0"/>
              <a:t>Компетенції: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 </a:t>
            </a:r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зберігати</a:t>
            </a:r>
            <a:r>
              <a:rPr lang="ru-RU" dirty="0" smtClean="0"/>
              <a:t> та </a:t>
            </a:r>
            <a:r>
              <a:rPr lang="ru-RU" dirty="0" err="1" smtClean="0"/>
              <a:t>примножувати</a:t>
            </a:r>
            <a:r>
              <a:rPr lang="ru-RU" dirty="0" smtClean="0"/>
              <a:t> </a:t>
            </a:r>
            <a:r>
              <a:rPr lang="ru-RU" dirty="0" err="1" smtClean="0"/>
              <a:t>моральні</a:t>
            </a:r>
            <a:r>
              <a:rPr lang="ru-RU" dirty="0" smtClean="0"/>
              <a:t>, </a:t>
            </a:r>
            <a:r>
              <a:rPr lang="ru-RU" dirty="0" err="1" smtClean="0"/>
              <a:t>культурні</a:t>
            </a:r>
            <a:r>
              <a:rPr lang="ru-RU" dirty="0" smtClean="0"/>
              <a:t>, </a:t>
            </a:r>
            <a:r>
              <a:rPr lang="ru-RU" dirty="0" err="1" smtClean="0"/>
              <a:t>наукові</a:t>
            </a:r>
            <a:r>
              <a:rPr lang="ru-RU" dirty="0" smtClean="0"/>
              <a:t> </a:t>
            </a:r>
            <a:r>
              <a:rPr lang="ru-RU" dirty="0" err="1" smtClean="0"/>
              <a:t>цінності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історії</a:t>
            </a:r>
            <a:r>
              <a:rPr lang="ru-RU" dirty="0" smtClean="0"/>
              <a:t> та </a:t>
            </a:r>
            <a:r>
              <a:rPr lang="ru-RU" dirty="0" err="1" smtClean="0"/>
              <a:t>закономірностей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предметної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,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місця</a:t>
            </a:r>
            <a:r>
              <a:rPr lang="ru-RU" dirty="0" smtClean="0"/>
              <a:t> у </a:t>
            </a:r>
            <a:r>
              <a:rPr lang="ru-RU" dirty="0" err="1" smtClean="0"/>
              <a:t>загальній</a:t>
            </a:r>
            <a:r>
              <a:rPr lang="ru-RU" dirty="0" smtClean="0"/>
              <a:t> </a:t>
            </a:r>
            <a:r>
              <a:rPr lang="ru-RU" dirty="0" err="1" smtClean="0"/>
              <a:t>системі</a:t>
            </a:r>
            <a:r>
              <a:rPr lang="ru-RU" dirty="0" smtClean="0"/>
              <a:t> </a:t>
            </a:r>
            <a:r>
              <a:rPr lang="ru-RU" dirty="0" err="1" smtClean="0"/>
              <a:t>знань</a:t>
            </a:r>
            <a:r>
              <a:rPr lang="ru-RU" dirty="0" smtClean="0"/>
              <a:t> про природу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суспільство</a:t>
            </a:r>
            <a:r>
              <a:rPr lang="ru-RU" dirty="0" smtClean="0"/>
              <a:t> та у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, </a:t>
            </a:r>
            <a:r>
              <a:rPr lang="ru-RU" dirty="0" err="1" smtClean="0"/>
              <a:t>техніки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технологій</a:t>
            </a:r>
            <a:r>
              <a:rPr lang="ru-RU" dirty="0" smtClean="0"/>
              <a:t>,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 та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рухової</a:t>
            </a:r>
            <a:r>
              <a:rPr lang="ru-RU" dirty="0" smtClean="0"/>
              <a:t> </a:t>
            </a:r>
            <a:r>
              <a:rPr lang="ru-RU" dirty="0" err="1" smtClean="0"/>
              <a:t>активності</a:t>
            </a:r>
            <a:r>
              <a:rPr lang="ru-RU" dirty="0" smtClean="0"/>
              <a:t> для активного </a:t>
            </a:r>
            <a:r>
              <a:rPr lang="ru-RU" dirty="0" err="1" smtClean="0"/>
              <a:t>відпочинку</a:t>
            </a:r>
            <a:r>
              <a:rPr lang="ru-RU" dirty="0" smtClean="0"/>
              <a:t> та </a:t>
            </a:r>
            <a:r>
              <a:rPr lang="ru-RU" dirty="0" err="1" smtClean="0"/>
              <a:t>ведення</a:t>
            </a:r>
            <a:r>
              <a:rPr lang="ru-RU" dirty="0" smtClean="0"/>
              <a:t> здорового способу </a:t>
            </a:r>
            <a:r>
              <a:rPr lang="ru-RU" dirty="0" err="1" smtClean="0"/>
              <a:t>життя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застосовувати</a:t>
            </a:r>
            <a:r>
              <a:rPr lang="ru-RU" dirty="0" smtClean="0"/>
              <a:t> </a:t>
            </a:r>
            <a:r>
              <a:rPr lang="ru-RU" dirty="0" err="1" smtClean="0"/>
              <a:t>знання</a:t>
            </a:r>
            <a:r>
              <a:rPr lang="ru-RU" dirty="0" smtClean="0"/>
              <a:t> у </a:t>
            </a:r>
            <a:r>
              <a:rPr lang="ru-RU" dirty="0" err="1" smtClean="0"/>
              <a:t>практичних</a:t>
            </a:r>
            <a:r>
              <a:rPr lang="ru-RU" dirty="0" smtClean="0"/>
              <a:t> </a:t>
            </a:r>
            <a:r>
              <a:rPr lang="ru-RU" dirty="0" err="1" smtClean="0"/>
              <a:t>ситуаціях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туристичних</a:t>
            </a:r>
            <a:r>
              <a:rPr lang="ru-RU" dirty="0" smtClean="0"/>
              <a:t> </a:t>
            </a:r>
            <a:r>
              <a:rPr lang="ru-RU" dirty="0" err="1" smtClean="0"/>
              <a:t>подорожей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комплексного </a:t>
            </a:r>
            <a:r>
              <a:rPr lang="ru-RU" dirty="0" err="1" smtClean="0"/>
              <a:t>туристичного</a:t>
            </a:r>
            <a:r>
              <a:rPr lang="ru-RU" dirty="0" smtClean="0"/>
              <a:t> </a:t>
            </a:r>
            <a:r>
              <a:rPr lang="ru-RU" dirty="0" err="1" smtClean="0"/>
              <a:t>обслуговування</a:t>
            </a:r>
            <a:r>
              <a:rPr lang="ru-RU" dirty="0" smtClean="0"/>
              <a:t> (</a:t>
            </a:r>
            <a:r>
              <a:rPr lang="ru-RU" dirty="0" err="1" smtClean="0"/>
              <a:t>готельного</a:t>
            </a:r>
            <a:r>
              <a:rPr lang="ru-RU" dirty="0" smtClean="0"/>
              <a:t>, ресторанного, транспортного, </a:t>
            </a:r>
            <a:r>
              <a:rPr lang="ru-RU" dirty="0" err="1" smtClean="0"/>
              <a:t>екскурсійного</a:t>
            </a:r>
            <a:r>
              <a:rPr lang="ru-RU" dirty="0" smtClean="0"/>
              <a:t>, </a:t>
            </a:r>
            <a:r>
              <a:rPr lang="ru-RU" dirty="0" err="1" smtClean="0"/>
              <a:t>рекреаційного</a:t>
            </a:r>
            <a:r>
              <a:rPr lang="ru-RU" dirty="0" smtClean="0"/>
              <a:t>)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 (2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5661266" cy="3140968"/>
          </a:xfrm>
          <a:prstGeom prst="rect">
            <a:avLst/>
          </a:prstGeom>
        </p:spPr>
      </p:pic>
      <p:pic>
        <p:nvPicPr>
          <p:cNvPr id="3" name="Рисунок 2" descr="images (2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24129" y="0"/>
            <a:ext cx="3419872" cy="3212976"/>
          </a:xfrm>
          <a:prstGeom prst="rect">
            <a:avLst/>
          </a:prstGeom>
        </p:spPr>
      </p:pic>
      <p:pic>
        <p:nvPicPr>
          <p:cNvPr id="4" name="Рисунок 3" descr="Без названия (9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3968" y="3140968"/>
            <a:ext cx="4860032" cy="3717032"/>
          </a:xfrm>
          <a:prstGeom prst="rect">
            <a:avLst/>
          </a:prstGeom>
        </p:spPr>
      </p:pic>
      <p:pic>
        <p:nvPicPr>
          <p:cNvPr id="5" name="Рисунок 4" descr="images (25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3212976"/>
            <a:ext cx="4283968" cy="364502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Одним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перспективних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напрямів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туризму за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оцінками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Всесвітньої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Туристичної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подієвий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івент-туризм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b="1" dirty="0" err="1" smtClean="0">
                <a:latin typeface="Times New Roman" pitchFamily="18" charset="0"/>
                <a:cs typeface="Times New Roman" pitchFamily="18" charset="0"/>
              </a:rPr>
              <a:t>Івент</a:t>
            </a: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англ. “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event” –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подія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) –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запланована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соціально-суспільна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подія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захід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відбувається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певний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певною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метою,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певний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резонанс для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сучасному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світі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сформувалася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ціла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індустрія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подій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поділяється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за характером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події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кінцевою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метою.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err="1" smtClean="0"/>
              <a:t>Унікальні</a:t>
            </a:r>
            <a:r>
              <a:rPr lang="ru-RU" dirty="0" smtClean="0"/>
              <a:t> тури,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поєднують</a:t>
            </a:r>
            <a:r>
              <a:rPr lang="ru-RU" dirty="0" smtClean="0"/>
              <a:t> </a:t>
            </a:r>
            <a:r>
              <a:rPr lang="ru-RU" dirty="0" err="1" smtClean="0"/>
              <a:t>традиційний</a:t>
            </a:r>
            <a:r>
              <a:rPr lang="ru-RU" dirty="0" smtClean="0"/>
              <a:t> </a:t>
            </a:r>
            <a:r>
              <a:rPr lang="ru-RU" dirty="0" err="1" smtClean="0"/>
              <a:t>відпочинок</a:t>
            </a:r>
            <a:r>
              <a:rPr lang="ru-RU" dirty="0" smtClean="0"/>
              <a:t> та участь у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видовищних</a:t>
            </a:r>
            <a:r>
              <a:rPr lang="ru-RU" dirty="0" smtClean="0"/>
              <a:t> заходах, </a:t>
            </a:r>
            <a:r>
              <a:rPr lang="ru-RU" dirty="0" err="1" smtClean="0"/>
              <a:t>поступово</a:t>
            </a:r>
            <a:r>
              <a:rPr lang="ru-RU" dirty="0" smtClean="0"/>
              <a:t> </a:t>
            </a:r>
            <a:r>
              <a:rPr lang="ru-RU" dirty="0" err="1" smtClean="0"/>
              <a:t>завойовують</a:t>
            </a:r>
            <a:r>
              <a:rPr lang="ru-RU" dirty="0" smtClean="0"/>
              <a:t> все </a:t>
            </a:r>
            <a:r>
              <a:rPr lang="ru-RU" dirty="0" err="1" smtClean="0"/>
              <a:t>більшу</a:t>
            </a:r>
            <a:r>
              <a:rPr lang="ru-RU" dirty="0" smtClean="0"/>
              <a:t> </a:t>
            </a:r>
            <a:r>
              <a:rPr lang="ru-RU" dirty="0" err="1" smtClean="0"/>
              <a:t>популярність</a:t>
            </a:r>
            <a:r>
              <a:rPr lang="ru-RU" dirty="0" smtClean="0"/>
              <a:t>. </a:t>
            </a:r>
            <a:r>
              <a:rPr lang="ru-RU" dirty="0" err="1" smtClean="0"/>
              <a:t>Подієвий</a:t>
            </a:r>
            <a:r>
              <a:rPr lang="ru-RU" dirty="0" smtClean="0"/>
              <a:t> туризм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постійна</a:t>
            </a:r>
            <a:r>
              <a:rPr lang="ru-RU" dirty="0" smtClean="0"/>
              <a:t> атмосфера свята, </a:t>
            </a:r>
            <a:r>
              <a:rPr lang="ru-RU" dirty="0" err="1" smtClean="0"/>
              <a:t>індивідуальні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err="1" smtClean="0"/>
              <a:t>відпочинку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незабутні</a:t>
            </a:r>
            <a:r>
              <a:rPr lang="ru-RU" dirty="0" smtClean="0"/>
              <a:t> </a:t>
            </a:r>
            <a:r>
              <a:rPr lang="ru-RU" dirty="0" err="1" smtClean="0"/>
              <a:t>враження</a:t>
            </a:r>
            <a:r>
              <a:rPr lang="ru-RU" dirty="0" smtClean="0"/>
              <a:t>. Головна </a:t>
            </a:r>
            <a:r>
              <a:rPr lang="ru-RU" dirty="0" err="1" smtClean="0"/>
              <a:t>особливість</a:t>
            </a:r>
            <a:r>
              <a:rPr lang="ru-RU" dirty="0" smtClean="0"/>
              <a:t> </a:t>
            </a:r>
            <a:r>
              <a:rPr lang="ru-RU" dirty="0" err="1" smtClean="0"/>
              <a:t>подієвого</a:t>
            </a:r>
            <a:r>
              <a:rPr lang="ru-RU" dirty="0" smtClean="0"/>
              <a:t> туризму – </a:t>
            </a:r>
            <a:r>
              <a:rPr lang="ru-RU" dirty="0" err="1" smtClean="0"/>
              <a:t>безліч</a:t>
            </a:r>
            <a:r>
              <a:rPr lang="ru-RU" dirty="0" smtClean="0"/>
              <a:t> </a:t>
            </a:r>
            <a:r>
              <a:rPr lang="ru-RU" dirty="0" err="1" smtClean="0"/>
              <a:t>яскравих</a:t>
            </a:r>
            <a:r>
              <a:rPr lang="ru-RU" dirty="0" smtClean="0"/>
              <a:t> </a:t>
            </a:r>
            <a:r>
              <a:rPr lang="ru-RU" dirty="0" err="1" smtClean="0"/>
              <a:t>неповторних</a:t>
            </a:r>
            <a:r>
              <a:rPr lang="ru-RU" dirty="0" smtClean="0"/>
              <a:t> </a:t>
            </a:r>
            <a:r>
              <a:rPr lang="ru-RU" dirty="0" err="1" smtClean="0"/>
              <a:t>моментів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Один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найвідоміших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івент-менеджерів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світу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Джо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Голдблатт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стверджує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: «З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формальної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точки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зору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індустрія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свята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народилася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в 1800-х роках, коли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почався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продаж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квитків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професійні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спортивні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заходи,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пізніше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вона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поступово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трансформувалася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Вважається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сама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професія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організатора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сформувалася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в 1950-х роках, 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почалося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все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відкриття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в 1955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Діснейленду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Додаткові джерела інформації: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 smtClean="0"/>
              <a:t>Сучасний</a:t>
            </a:r>
            <a:r>
              <a:rPr lang="ru-RU" dirty="0" smtClean="0"/>
              <a:t> стан та </a:t>
            </a:r>
            <a:r>
              <a:rPr lang="ru-RU" dirty="0" err="1" smtClean="0"/>
              <a:t>перспективи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event-туризму в </a:t>
            </a:r>
            <a:r>
              <a:rPr lang="ru-RU" dirty="0" err="1" smtClean="0"/>
              <a:t>Україні</a:t>
            </a:r>
            <a:endParaRPr lang="ru-RU" dirty="0" smtClean="0"/>
          </a:p>
          <a:p>
            <a:r>
              <a:rPr lang="ru-RU" dirty="0" smtClean="0"/>
              <a:t>Марченко О. </a:t>
            </a:r>
            <a:r>
              <a:rPr lang="ru-RU" dirty="0" err="1" smtClean="0"/>
              <a:t>Інтеграція</a:t>
            </a:r>
            <a:r>
              <a:rPr lang="ru-RU" dirty="0" smtClean="0"/>
              <a:t> </a:t>
            </a:r>
            <a:r>
              <a:rPr lang="ru-RU" dirty="0" err="1" smtClean="0"/>
              <a:t>регіонального</a:t>
            </a:r>
            <a:r>
              <a:rPr lang="ru-RU" dirty="0" smtClean="0"/>
              <a:t> </a:t>
            </a:r>
            <a:r>
              <a:rPr lang="ru-RU" dirty="0" err="1" smtClean="0"/>
              <a:t>туристичного</a:t>
            </a:r>
            <a:r>
              <a:rPr lang="ru-RU" dirty="0" smtClean="0"/>
              <a:t> продукту в </a:t>
            </a:r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 err="1" smtClean="0"/>
              <a:t>загальноукраїнський</a:t>
            </a:r>
            <a:r>
              <a:rPr lang="ru-RU" dirty="0" smtClean="0"/>
              <a:t> </a:t>
            </a:r>
            <a:r>
              <a:rPr lang="ru-RU" dirty="0" err="1" smtClean="0"/>
              <a:t>туристичний</a:t>
            </a:r>
            <a:r>
              <a:rPr lang="ru-RU" dirty="0" smtClean="0"/>
              <a:t> продукт та </a:t>
            </a:r>
            <a:r>
              <a:rPr lang="ru-RU" dirty="0" err="1" smtClean="0"/>
              <a:t>європейську</a:t>
            </a:r>
            <a:r>
              <a:rPr lang="ru-RU" dirty="0" smtClean="0"/>
              <a:t> </a:t>
            </a:r>
            <a:r>
              <a:rPr lang="ru-RU" dirty="0" err="1" smtClean="0"/>
              <a:t>туристичну</a:t>
            </a:r>
            <a:r>
              <a:rPr lang="ru-RU" dirty="0" smtClean="0"/>
              <a:t> </a:t>
            </a:r>
            <a:r>
              <a:rPr lang="ru-RU" dirty="0" err="1" smtClean="0"/>
              <a:t>індустрію</a:t>
            </a:r>
            <a:r>
              <a:rPr lang="ru-RU" dirty="0" smtClean="0"/>
              <a:t> / О.Марченко // </a:t>
            </a:r>
            <a:r>
              <a:rPr lang="ru-RU" dirty="0" err="1" smtClean="0"/>
              <a:t>Закарпаття</a:t>
            </a:r>
            <a:r>
              <a:rPr lang="ru-RU" dirty="0" smtClean="0"/>
              <a:t>: </a:t>
            </a:r>
            <a:r>
              <a:rPr lang="ru-RU" dirty="0" err="1" smtClean="0"/>
              <a:t>науково-популярне</a:t>
            </a:r>
            <a:r>
              <a:rPr lang="ru-RU" dirty="0" smtClean="0"/>
              <a:t> </a:t>
            </a:r>
            <a:r>
              <a:rPr lang="ru-RU" dirty="0" err="1" smtClean="0"/>
              <a:t>видання</a:t>
            </a:r>
            <a:r>
              <a:rPr lang="ru-RU" dirty="0" smtClean="0"/>
              <a:t> про </a:t>
            </a:r>
            <a:r>
              <a:rPr lang="ru-RU" dirty="0" err="1" smtClean="0"/>
              <a:t>історію</a:t>
            </a:r>
            <a:r>
              <a:rPr lang="ru-RU" dirty="0" smtClean="0"/>
              <a:t>, </a:t>
            </a:r>
            <a:r>
              <a:rPr lang="ru-RU" dirty="0" err="1" smtClean="0"/>
              <a:t>сучасність</a:t>
            </a:r>
            <a:r>
              <a:rPr lang="ru-RU" dirty="0" smtClean="0"/>
              <a:t>, </a:t>
            </a:r>
            <a:r>
              <a:rPr lang="ru-RU" dirty="0" err="1" smtClean="0"/>
              <a:t>перспективи</a:t>
            </a:r>
            <a:r>
              <a:rPr lang="ru-RU" dirty="0" smtClean="0"/>
              <a:t> краю. зима 2010-2011. №3. С.42-46.</a:t>
            </a:r>
          </a:p>
          <a:p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обрії</a:t>
            </a:r>
            <a:r>
              <a:rPr lang="ru-RU" dirty="0" smtClean="0"/>
              <a:t> </a:t>
            </a:r>
            <a:r>
              <a:rPr lang="ru-RU" dirty="0" err="1" smtClean="0"/>
              <a:t>транскордонного</a:t>
            </a:r>
            <a:r>
              <a:rPr lang="ru-RU" dirty="0" smtClean="0"/>
              <a:t> </a:t>
            </a:r>
            <a:r>
              <a:rPr lang="ru-RU" dirty="0" err="1" smtClean="0"/>
              <a:t>співробітництва</a:t>
            </a:r>
            <a:r>
              <a:rPr lang="ru-RU" dirty="0" smtClean="0"/>
              <a:t> </a:t>
            </a:r>
            <a:r>
              <a:rPr lang="ru-RU" dirty="0" err="1" smtClean="0"/>
              <a:t>Закарпаття</a:t>
            </a:r>
            <a:r>
              <a:rPr lang="ru-RU" dirty="0" smtClean="0"/>
              <a:t> // </a:t>
            </a:r>
            <a:r>
              <a:rPr lang="ru-RU" dirty="0" err="1" smtClean="0"/>
              <a:t>Закарпаття</a:t>
            </a:r>
            <a:r>
              <a:rPr lang="ru-RU" dirty="0" smtClean="0"/>
              <a:t>: </a:t>
            </a:r>
            <a:r>
              <a:rPr lang="ru-RU" dirty="0" err="1" smtClean="0"/>
              <a:t>науково-популярне</a:t>
            </a:r>
            <a:r>
              <a:rPr lang="ru-RU" dirty="0" smtClean="0"/>
              <a:t> </a:t>
            </a:r>
            <a:r>
              <a:rPr lang="ru-RU" dirty="0" err="1" smtClean="0"/>
              <a:t>видання</a:t>
            </a:r>
            <a:r>
              <a:rPr lang="ru-RU" dirty="0" smtClean="0"/>
              <a:t> про </a:t>
            </a:r>
            <a:r>
              <a:rPr lang="ru-RU" dirty="0" err="1" smtClean="0"/>
              <a:t>історію</a:t>
            </a:r>
            <a:r>
              <a:rPr lang="ru-RU" dirty="0" smtClean="0"/>
              <a:t>, </a:t>
            </a:r>
            <a:r>
              <a:rPr lang="ru-RU" dirty="0" err="1" smtClean="0"/>
              <a:t>сучасність</a:t>
            </a:r>
            <a:r>
              <a:rPr lang="ru-RU" dirty="0" smtClean="0"/>
              <a:t>, </a:t>
            </a:r>
            <a:r>
              <a:rPr lang="ru-RU" dirty="0" err="1" smtClean="0"/>
              <a:t>перспективи</a:t>
            </a:r>
            <a:r>
              <a:rPr lang="ru-RU" dirty="0" smtClean="0"/>
              <a:t> краю. зима 2010-2011. №3. С. 3, 15-17.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351</Words>
  <Application>Microsoft Office PowerPoint</Application>
  <PresentationFormat>Экран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Івентивний  туризм</vt:lpstr>
      <vt:lpstr>Компетенції:</vt:lpstr>
      <vt:lpstr>Слайд 3</vt:lpstr>
      <vt:lpstr>Слайд 4</vt:lpstr>
      <vt:lpstr>Слайд 5</vt:lpstr>
      <vt:lpstr>Слайд 6</vt:lpstr>
      <vt:lpstr>Додаткові джерела інформації: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Івентивний  туризм</dc:title>
  <dc:creator>Юдін Ілля Дмитрович</dc:creator>
  <cp:lastModifiedBy>iyudin</cp:lastModifiedBy>
  <cp:revision>2</cp:revision>
  <dcterms:created xsi:type="dcterms:W3CDTF">2021-01-30T16:04:49Z</dcterms:created>
  <dcterms:modified xsi:type="dcterms:W3CDTF">2021-01-31T14:36:16Z</dcterms:modified>
</cp:coreProperties>
</file>